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DB77"/>
    <a:srgbClr val="FFFF8F"/>
    <a:srgbClr val="2A6BA6"/>
    <a:srgbClr val="F9F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1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58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3BE7D-F3BA-4FC0-8915-B9F294D704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73C188-0DEC-4FF2-8BE5-430F79395D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A8C353-4AA9-48CD-BC45-E65606B09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7AFE-5466-43FD-9617-79E2DC869160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9F2873-83DA-4DBA-A951-0DB7CA07C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85135-3DE6-4077-AD24-6AC8ADD2E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DDCF-54E5-4AFE-B912-353CA865D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776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AD5DB-93EB-44EB-8D1A-497C1D505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8BBCB2-5ECE-48D1-9345-C6B430C2E5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B03F5-2669-4178-82F4-C50F03917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7AFE-5466-43FD-9617-79E2DC869160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4ED3A1-7231-45BE-8725-2BE8A4883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74725-284E-47D1-9F9C-52681316A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DDCF-54E5-4AFE-B912-353CA865D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994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5F987E-5DB1-446B-8EDE-753E558D11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54BC70-ACE9-43F0-B8E0-6172F86001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0789E-6B20-408D-9C7E-CA874BB1D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7AFE-5466-43FD-9617-79E2DC869160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9C946-3B82-4F10-A1B9-2FFEEE08E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38CBE-3EBE-476E-BB10-45DD0C1E7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DDCF-54E5-4AFE-B912-353CA865D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926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44E0E-4147-4D8F-8A0B-E03E0289D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A1D9C-0634-4279-BF18-A810C1247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FEE7B-5DC7-49FC-8138-541CD2ADC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7AFE-5466-43FD-9617-79E2DC869160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6916A-1242-4C79-90EA-4E41C720F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49392-725B-475C-9DE0-1EC44F9D2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DDCF-54E5-4AFE-B912-353CA865D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4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06464-C9D6-425B-A01E-98A9B45B0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BEBAB1-A1AC-4DA6-AB85-66F17754E6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524DDA-218A-43AB-9319-BACA20C9A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7AFE-5466-43FD-9617-79E2DC869160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85D20C-25FF-4FC4-AC80-651246C70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F2AD6-396C-477B-8550-F9EF68B2C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DDCF-54E5-4AFE-B912-353CA865D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559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2C4C1-6037-43EA-B26B-373E1613E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BE4E0-6F5C-46E3-8E02-211A3DCA15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D593C9-D758-42DF-B744-CDC63C47A6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29825D-A001-4EA3-A0C1-72881AC70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7AFE-5466-43FD-9617-79E2DC869160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1ED108-A1EA-438B-8440-A1F49726B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0D36C-4295-4D17-AF09-C8920054B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DDCF-54E5-4AFE-B912-353CA865D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638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EB8B2-BB93-4A5E-9984-6C4E332D9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C4840B-1B83-402D-9F16-E388101A6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625973-8C67-4C1B-B0B0-1A04767D8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3C6415-C75A-4356-A9C1-A52B61DDB8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A483C8-2879-4155-A7EA-6A07D22A68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53B129-A3F3-4923-BE31-C2F6A0D30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7AFE-5466-43FD-9617-79E2DC869160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C1A18B-A21D-4840-A96F-D8DFAFA7A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7D02B1-202C-42B3-A650-4F515671E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DDCF-54E5-4AFE-B912-353CA865D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656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92E19-2A2A-4E06-B3B1-89656DB7F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B6DA29-9DAB-466B-8836-19249215B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7AFE-5466-43FD-9617-79E2DC869160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DD31CC-7DDE-48DB-8E4A-E3C7C90E1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77D117-3DEF-4E5B-9499-0A2084BAB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DDCF-54E5-4AFE-B912-353CA865D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560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A05301-9C51-4DB1-B147-27B9745B7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7AFE-5466-43FD-9617-79E2DC869160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B84D94-2AD2-4211-A1A0-F1713F2D9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9FC4F6-2E78-4339-9573-91474782C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DDCF-54E5-4AFE-B912-353CA865D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391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A3546-7CB2-4C96-89F3-1CBAED69F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E7A71-C78C-4869-A6A0-06C379E47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A45072-1B6A-4A68-9CB9-718411D711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E2D221-6485-41DC-9F3F-78CCC5D18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7AFE-5466-43FD-9617-79E2DC869160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9AAF32-3FEC-4BF1-BF7E-178CC8619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4B3B16-C8F2-44D4-9721-68746C68D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DDCF-54E5-4AFE-B912-353CA865D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578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B405C-C32C-49F2-8C87-30B7DE97B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B3D5C5-440A-4578-BDC7-EC0C6EA21F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F1A486-8431-4E38-A47A-AF5C2752A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D4B07-1C23-4914-AAA3-1AC5BEB4A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7AFE-5466-43FD-9617-79E2DC869160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8773C8-2ACB-4FA9-8250-6F516B042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F5D5B8-BFFE-4E1A-A9FA-763C5AC28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DDCF-54E5-4AFE-B912-353CA865D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02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301BF1-9CB5-4444-B041-03C516E19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41C5F8-604E-4F70-97FC-1AD1C10376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0AC9E-5CCC-4B02-90B7-FDA8BEBA7C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B7AFE-5466-43FD-9617-79E2DC869160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42DC6F-4DB2-42DF-87BD-3044E9E8AA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A506D-9B2A-4115-81CF-79E846C837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6DDCF-54E5-4AFE-B912-353CA865D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600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BC242470-012B-4B56-8495-44E27DE72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639" y="87857"/>
            <a:ext cx="11523406" cy="372532"/>
          </a:xfrm>
        </p:spPr>
        <p:txBody>
          <a:bodyPr>
            <a:normAutofit fontScale="90000"/>
          </a:bodyPr>
          <a:lstStyle/>
          <a:p>
            <a:r>
              <a:rPr lang="en-US" sz="3200" b="1" dirty="0" err="1"/>
              <a:t>PoC</a:t>
            </a:r>
            <a:r>
              <a:rPr lang="en-US" sz="3200" b="1" dirty="0"/>
              <a:t> Architecture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E6EC727-7332-4AC1-A5A1-9F53B8103C08}"/>
              </a:ext>
            </a:extLst>
          </p:cNvPr>
          <p:cNvGrpSpPr/>
          <p:nvPr/>
        </p:nvGrpSpPr>
        <p:grpSpPr>
          <a:xfrm>
            <a:off x="342831" y="762458"/>
            <a:ext cx="2998346" cy="983379"/>
            <a:chOff x="3664543" y="1766587"/>
            <a:chExt cx="2182412" cy="1396182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19DD3E8-71BD-4670-88D7-DBADA3E8C2CD}"/>
                </a:ext>
              </a:extLst>
            </p:cNvPr>
            <p:cNvSpPr/>
            <p:nvPr/>
          </p:nvSpPr>
          <p:spPr>
            <a:xfrm>
              <a:off x="3664543" y="1766587"/>
              <a:ext cx="2182412" cy="1396182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chemeClr val="tx1"/>
                </a:solidFill>
              </a:endParaRPr>
            </a:p>
            <a:p>
              <a:pPr algn="ctr"/>
              <a:endParaRPr lang="en-US" sz="1400" b="1" dirty="0">
                <a:solidFill>
                  <a:schemeClr val="tx1"/>
                </a:solidFill>
              </a:endParaRPr>
            </a:p>
            <a:p>
              <a:pPr algn="ctr"/>
              <a:endParaRPr lang="en-US" sz="1400" b="1" dirty="0">
                <a:solidFill>
                  <a:schemeClr val="tx1"/>
                </a:solidFill>
              </a:endParaRPr>
            </a:p>
            <a:p>
              <a:pPr algn="ctr"/>
              <a:endParaRPr lang="en-US" sz="1400" b="1" dirty="0">
                <a:solidFill>
                  <a:schemeClr val="tx1"/>
                </a:solidFill>
              </a:endParaRPr>
            </a:p>
            <a:p>
              <a:pPr algn="r"/>
              <a:r>
                <a:rPr lang="en-US" sz="1400" b="1" dirty="0">
                  <a:solidFill>
                    <a:schemeClr val="tx1"/>
                  </a:solidFill>
                </a:rPr>
                <a:t>VM</a:t>
              </a:r>
            </a:p>
          </p:txBody>
        </p:sp>
        <p:sp>
          <p:nvSpPr>
            <p:cNvPr id="96" name="Rectangle: Rounded Corners 95">
              <a:extLst>
                <a:ext uri="{FF2B5EF4-FFF2-40B4-BE49-F238E27FC236}">
                  <a16:creationId xmlns:a16="http://schemas.microsoft.com/office/drawing/2014/main" id="{F11014E5-3123-4493-84F4-3DF0EEBDB75C}"/>
                </a:ext>
              </a:extLst>
            </p:cNvPr>
            <p:cNvSpPr/>
            <p:nvPr/>
          </p:nvSpPr>
          <p:spPr>
            <a:xfrm>
              <a:off x="3811903" y="2514625"/>
              <a:ext cx="1838880" cy="479793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rgbClr val="002060"/>
                  </a:solidFill>
                </a:rPr>
                <a:t>Spring Boot Container</a:t>
              </a:r>
            </a:p>
          </p:txBody>
        </p:sp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id="{49EFF8E4-0997-4D2A-B8B9-48D4D2095A16}"/>
                </a:ext>
              </a:extLst>
            </p:cNvPr>
            <p:cNvSpPr/>
            <p:nvPr/>
          </p:nvSpPr>
          <p:spPr>
            <a:xfrm>
              <a:off x="3816817" y="1879235"/>
              <a:ext cx="1838880" cy="587704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>
                  <a:solidFill>
                    <a:srgbClr val="002060"/>
                  </a:solidFill>
                </a:rPr>
                <a:t>CommuServe</a:t>
              </a:r>
              <a:r>
                <a:rPr lang="en-US" sz="1400" dirty="0">
                  <a:solidFill>
                    <a:srgbClr val="002060"/>
                  </a:solidFill>
                </a:rPr>
                <a:t> Web App</a:t>
              </a:r>
            </a:p>
            <a:p>
              <a:pPr algn="ctr"/>
              <a:r>
                <a:rPr lang="en-US" sz="1400" dirty="0">
                  <a:solidFill>
                    <a:srgbClr val="002060"/>
                  </a:solidFill>
                </a:rPr>
                <a:t>(</a:t>
              </a:r>
              <a:r>
                <a:rPr lang="en-US" sz="1400" dirty="0" err="1">
                  <a:solidFill>
                    <a:srgbClr val="002060"/>
                  </a:solidFill>
                </a:rPr>
                <a:t>nodeJS</a:t>
              </a:r>
              <a:r>
                <a:rPr lang="en-US" sz="1400" dirty="0">
                  <a:solidFill>
                    <a:srgbClr val="002060"/>
                  </a:solidFill>
                </a:rPr>
                <a:t>/ backbone) 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E5815BD-D951-439A-B8FA-A229248C641E}"/>
              </a:ext>
            </a:extLst>
          </p:cNvPr>
          <p:cNvGrpSpPr/>
          <p:nvPr/>
        </p:nvGrpSpPr>
        <p:grpSpPr>
          <a:xfrm>
            <a:off x="7463845" y="937748"/>
            <a:ext cx="2998346" cy="1876702"/>
            <a:chOff x="7116103" y="1855081"/>
            <a:chExt cx="2182412" cy="1396182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E90FFF3-D598-4F5A-B64C-344301B26AF8}"/>
                </a:ext>
              </a:extLst>
            </p:cNvPr>
            <p:cNvSpPr/>
            <p:nvPr/>
          </p:nvSpPr>
          <p:spPr>
            <a:xfrm>
              <a:off x="7116103" y="1855081"/>
              <a:ext cx="2182412" cy="1396182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r"/>
              <a:endParaRPr lang="en-US" b="1" dirty="0">
                <a:solidFill>
                  <a:schemeClr val="tx1"/>
                </a:solidFill>
              </a:endParaRPr>
            </a:p>
            <a:p>
              <a:r>
                <a:rPr lang="en-US" b="1" dirty="0">
                  <a:solidFill>
                    <a:schemeClr val="tx1"/>
                  </a:solidFill>
                </a:rPr>
                <a:t>VM</a:t>
              </a:r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AF5E5268-60B9-4FCC-8C5E-889745BC39A8}"/>
                </a:ext>
              </a:extLst>
            </p:cNvPr>
            <p:cNvSpPr/>
            <p:nvPr/>
          </p:nvSpPr>
          <p:spPr>
            <a:xfrm>
              <a:off x="7263463" y="2594615"/>
              <a:ext cx="1838880" cy="2743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2060"/>
                  </a:solidFill>
                </a:rPr>
                <a:t>Spring Boot Container</a:t>
              </a: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38DA8C1C-E8E4-4BDC-8F9A-83237808C076}"/>
                </a:ext>
              </a:extLst>
            </p:cNvPr>
            <p:cNvSpPr/>
            <p:nvPr/>
          </p:nvSpPr>
          <p:spPr>
            <a:xfrm>
              <a:off x="7268377" y="2023395"/>
              <a:ext cx="1838880" cy="395867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rgbClr val="002060"/>
                  </a:solidFill>
                </a:rPr>
                <a:t>CommuServe</a:t>
              </a:r>
              <a:r>
                <a:rPr lang="en-US" dirty="0">
                  <a:solidFill>
                    <a:srgbClr val="002060"/>
                  </a:solidFill>
                </a:rPr>
                <a:t> Services 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CE43607-CF8C-40C5-864E-24CBCD2F632C}"/>
              </a:ext>
            </a:extLst>
          </p:cNvPr>
          <p:cNvGrpSpPr/>
          <p:nvPr/>
        </p:nvGrpSpPr>
        <p:grpSpPr>
          <a:xfrm>
            <a:off x="2992582" y="3550720"/>
            <a:ext cx="3796495" cy="2576939"/>
            <a:chOff x="4050890" y="1543661"/>
            <a:chExt cx="2182412" cy="1477906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44723B7E-D584-491E-801E-E3492568705D}"/>
                </a:ext>
              </a:extLst>
            </p:cNvPr>
            <p:cNvSpPr/>
            <p:nvPr/>
          </p:nvSpPr>
          <p:spPr>
            <a:xfrm>
              <a:off x="4050890" y="1543661"/>
              <a:ext cx="2182412" cy="1477906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r"/>
              <a:endParaRPr lang="en-US" b="1" dirty="0">
                <a:solidFill>
                  <a:schemeClr val="tx1"/>
                </a:solidFill>
              </a:endParaRPr>
            </a:p>
            <a:p>
              <a:pPr algn="r"/>
              <a:endParaRPr lang="en-US" b="1" dirty="0">
                <a:solidFill>
                  <a:schemeClr val="tx1"/>
                </a:solidFill>
              </a:endParaRPr>
            </a:p>
            <a:p>
              <a:pPr algn="r"/>
              <a:endParaRPr lang="en-US" b="1" dirty="0">
                <a:solidFill>
                  <a:schemeClr val="tx1"/>
                </a:solidFill>
              </a:endParaRPr>
            </a:p>
            <a:p>
              <a:pPr algn="r"/>
              <a:r>
                <a:rPr lang="en-US" b="1" dirty="0">
                  <a:solidFill>
                    <a:schemeClr val="tx1"/>
                  </a:solidFill>
                </a:rPr>
                <a:t>VM</a:t>
              </a:r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5960D915-41D1-4F5E-A64E-A37C53638802}"/>
                </a:ext>
              </a:extLst>
            </p:cNvPr>
            <p:cNvSpPr/>
            <p:nvPr/>
          </p:nvSpPr>
          <p:spPr>
            <a:xfrm>
              <a:off x="4222656" y="2481318"/>
              <a:ext cx="1838880" cy="331503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rgbClr val="002060"/>
                  </a:solidFill>
                </a:rPr>
                <a:t>Karaf</a:t>
              </a:r>
              <a:endParaRPr lang="en-US" dirty="0">
                <a:solidFill>
                  <a:srgbClr val="002060"/>
                </a:solidFill>
              </a:endParaRPr>
            </a:p>
            <a:p>
              <a:pPr algn="ctr"/>
              <a:r>
                <a:rPr lang="en-US" dirty="0">
                  <a:solidFill>
                    <a:srgbClr val="002060"/>
                  </a:solidFill>
                </a:rPr>
                <a:t> [Or Spring Boot/ JBoss]</a:t>
              </a:r>
            </a:p>
          </p:txBody>
        </p:sp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F147F4D3-7D62-4643-8835-6D5380F86460}"/>
                </a:ext>
              </a:extLst>
            </p:cNvPr>
            <p:cNvSpPr/>
            <p:nvPr/>
          </p:nvSpPr>
          <p:spPr>
            <a:xfrm>
              <a:off x="4198250" y="2120859"/>
              <a:ext cx="1838880" cy="2743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>
                  <a:solidFill>
                    <a:srgbClr val="002060"/>
                  </a:solidFill>
                </a:rPr>
                <a:t>JBoss Fuse (ESB)</a:t>
              </a:r>
            </a:p>
          </p:txBody>
        </p:sp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A1FD11EE-D73B-4711-8DF0-E02B94CCD79A}"/>
                </a:ext>
              </a:extLst>
            </p:cNvPr>
            <p:cNvSpPr/>
            <p:nvPr/>
          </p:nvSpPr>
          <p:spPr>
            <a:xfrm>
              <a:off x="4203164" y="1616975"/>
              <a:ext cx="1838880" cy="449176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2060"/>
                  </a:solidFill>
                </a:rPr>
                <a:t>Events(?) </a:t>
              </a:r>
            </a:p>
            <a:p>
              <a:pPr algn="ctr"/>
              <a:r>
                <a:rPr lang="en-US" dirty="0">
                  <a:solidFill>
                    <a:srgbClr val="002060"/>
                  </a:solidFill>
                </a:rPr>
                <a:t>Message Transform/ Routing (Camel) 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1414DC36-7B06-4C7B-8862-955A3C8D2520}"/>
              </a:ext>
            </a:extLst>
          </p:cNvPr>
          <p:cNvGrpSpPr/>
          <p:nvPr/>
        </p:nvGrpSpPr>
        <p:grpSpPr>
          <a:xfrm>
            <a:off x="8158347" y="3550721"/>
            <a:ext cx="3285506" cy="2576937"/>
            <a:chOff x="6435476" y="4862023"/>
            <a:chExt cx="2182412" cy="1396182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923CC914-80EF-48BB-8924-E03B58D4549F}"/>
                </a:ext>
              </a:extLst>
            </p:cNvPr>
            <p:cNvSpPr/>
            <p:nvPr/>
          </p:nvSpPr>
          <p:spPr>
            <a:xfrm>
              <a:off x="6435476" y="4862023"/>
              <a:ext cx="2182412" cy="1396182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r"/>
              <a:endParaRPr lang="en-US" b="1" dirty="0">
                <a:solidFill>
                  <a:schemeClr val="tx1"/>
                </a:solidFill>
              </a:endParaRPr>
            </a:p>
            <a:p>
              <a:pPr algn="r"/>
              <a:endParaRPr lang="en-US" b="1" dirty="0">
                <a:solidFill>
                  <a:schemeClr val="tx1"/>
                </a:solidFill>
              </a:endParaRPr>
            </a:p>
            <a:p>
              <a:pPr algn="r"/>
              <a:endParaRPr lang="en-US" b="1" dirty="0">
                <a:solidFill>
                  <a:schemeClr val="tx1"/>
                </a:solidFill>
              </a:endParaRPr>
            </a:p>
            <a:p>
              <a:pPr algn="r"/>
              <a:r>
                <a:rPr lang="en-US" b="1" dirty="0">
                  <a:solidFill>
                    <a:schemeClr val="tx1"/>
                  </a:solidFill>
                </a:rPr>
                <a:t>VM</a:t>
              </a:r>
            </a:p>
          </p:txBody>
        </p:sp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03A4A474-AE49-47FA-A982-761BBF786CE9}"/>
                </a:ext>
              </a:extLst>
            </p:cNvPr>
            <p:cNvSpPr/>
            <p:nvPr/>
          </p:nvSpPr>
          <p:spPr>
            <a:xfrm>
              <a:off x="6587755" y="5812965"/>
              <a:ext cx="1838880" cy="274301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rgbClr val="002060"/>
                  </a:solidFill>
                </a:rPr>
                <a:t>Wildfly</a:t>
              </a:r>
              <a:r>
                <a:rPr lang="en-US" dirty="0">
                  <a:solidFill>
                    <a:srgbClr val="002060"/>
                  </a:solidFill>
                </a:rPr>
                <a:t> Server (h2 DB)</a:t>
              </a:r>
            </a:p>
          </p:txBody>
        </p:sp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26805077-BC7D-4AC1-BFB9-13A8F022A0D7}"/>
                </a:ext>
              </a:extLst>
            </p:cNvPr>
            <p:cNvSpPr/>
            <p:nvPr/>
          </p:nvSpPr>
          <p:spPr>
            <a:xfrm>
              <a:off x="6582836" y="5398357"/>
              <a:ext cx="1838880" cy="2743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rgbClr val="002060"/>
                  </a:solidFill>
                </a:rPr>
                <a:t>jBPM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9D163C79-C124-4DDD-989E-99F4AC648C8B}"/>
                </a:ext>
              </a:extLst>
            </p:cNvPr>
            <p:cNvSpPr/>
            <p:nvPr/>
          </p:nvSpPr>
          <p:spPr>
            <a:xfrm>
              <a:off x="6587750" y="4935337"/>
              <a:ext cx="1838880" cy="395867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2060"/>
                  </a:solidFill>
                </a:rPr>
                <a:t>Workflow &amp; Rules (BPMN2)</a:t>
              </a:r>
            </a:p>
          </p:txBody>
        </p:sp>
      </p:grpSp>
      <p:sp>
        <p:nvSpPr>
          <p:cNvPr id="3" name="Flowchart: Multidocument 2">
            <a:extLst>
              <a:ext uri="{FF2B5EF4-FFF2-40B4-BE49-F238E27FC236}">
                <a16:creationId xmlns:a16="http://schemas.microsoft.com/office/drawing/2014/main" id="{353347CB-20F0-4546-B595-32C8DDFDDA82}"/>
              </a:ext>
            </a:extLst>
          </p:cNvPr>
          <p:cNvSpPr/>
          <p:nvPr/>
        </p:nvSpPr>
        <p:spPr>
          <a:xfrm>
            <a:off x="664141" y="3942608"/>
            <a:ext cx="1060704" cy="1161904"/>
          </a:xfrm>
          <a:prstGeom prst="flowChartMultidocument">
            <a:avLst/>
          </a:prstGeom>
          <a:solidFill>
            <a:srgbClr val="7030A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Orders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Input Folder</a:t>
            </a:r>
          </a:p>
        </p:txBody>
      </p:sp>
      <p:cxnSp>
        <p:nvCxnSpPr>
          <p:cNvPr id="5" name="Straight Arrow Connector 4" title="fasdf">
            <a:extLst>
              <a:ext uri="{FF2B5EF4-FFF2-40B4-BE49-F238E27FC236}">
                <a16:creationId xmlns:a16="http://schemas.microsoft.com/office/drawing/2014/main" id="{12FE52B1-BEF0-49F1-8316-2BF14FA9C887}"/>
              </a:ext>
            </a:extLst>
          </p:cNvPr>
          <p:cNvCxnSpPr>
            <a:cxnSpLocks/>
            <a:stCxn id="3" idx="3"/>
            <a:endCxn id="39" idx="1"/>
          </p:cNvCxnSpPr>
          <p:nvPr/>
        </p:nvCxnSpPr>
        <p:spPr>
          <a:xfrm flipV="1">
            <a:off x="1724845" y="4070154"/>
            <a:ext cx="1532631" cy="453406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907B7951-977D-425E-9FA1-F3C652E8EF12}"/>
              </a:ext>
            </a:extLst>
          </p:cNvPr>
          <p:cNvSpPr/>
          <p:nvPr/>
        </p:nvSpPr>
        <p:spPr>
          <a:xfrm>
            <a:off x="1653673" y="3062511"/>
            <a:ext cx="1060704" cy="116190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 </a:t>
            </a:r>
            <a:r>
              <a:rPr lang="en-US" b="1" dirty="0"/>
              <a:t>Orders put in folder</a:t>
            </a:r>
          </a:p>
        </p:txBody>
      </p:sp>
      <p:cxnSp>
        <p:nvCxnSpPr>
          <p:cNvPr id="53" name="Straight Arrow Connector 52" title="fasdf">
            <a:extLst>
              <a:ext uri="{FF2B5EF4-FFF2-40B4-BE49-F238E27FC236}">
                <a16:creationId xmlns:a16="http://schemas.microsoft.com/office/drawing/2014/main" id="{CB4607C7-3B25-4D10-BA3B-5014A37EA5A9}"/>
              </a:ext>
            </a:extLst>
          </p:cNvPr>
          <p:cNvCxnSpPr>
            <a:cxnSpLocks/>
          </p:cNvCxnSpPr>
          <p:nvPr/>
        </p:nvCxnSpPr>
        <p:spPr>
          <a:xfrm flipH="1">
            <a:off x="1732242" y="4273620"/>
            <a:ext cx="1525234" cy="1538535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5" name="Flowchart: Multidocument 54">
            <a:extLst>
              <a:ext uri="{FF2B5EF4-FFF2-40B4-BE49-F238E27FC236}">
                <a16:creationId xmlns:a16="http://schemas.microsoft.com/office/drawing/2014/main" id="{FF6FAB85-8C04-4A15-B40B-A966E1128AD8}"/>
              </a:ext>
            </a:extLst>
          </p:cNvPr>
          <p:cNvSpPr/>
          <p:nvPr/>
        </p:nvSpPr>
        <p:spPr>
          <a:xfrm>
            <a:off x="342831" y="5474669"/>
            <a:ext cx="1372147" cy="1161904"/>
          </a:xfrm>
          <a:prstGeom prst="flowChartMultidocument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Orders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Sorted in Output Folder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13CDED6-D179-4401-A780-DB1F560819B3}"/>
              </a:ext>
            </a:extLst>
          </p:cNvPr>
          <p:cNvSpPr/>
          <p:nvPr/>
        </p:nvSpPr>
        <p:spPr>
          <a:xfrm>
            <a:off x="2185059" y="5185584"/>
            <a:ext cx="1022415" cy="158455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 </a:t>
            </a:r>
            <a:r>
              <a:rPr lang="en-US" b="1" dirty="0"/>
              <a:t>Orders sorted based on country</a:t>
            </a:r>
          </a:p>
        </p:txBody>
      </p:sp>
      <p:cxnSp>
        <p:nvCxnSpPr>
          <p:cNvPr id="59" name="Straight Arrow Connector 58" title="fasdf">
            <a:extLst>
              <a:ext uri="{FF2B5EF4-FFF2-40B4-BE49-F238E27FC236}">
                <a16:creationId xmlns:a16="http://schemas.microsoft.com/office/drawing/2014/main" id="{52BCD0DA-D014-49C7-BD30-468D59850783}"/>
              </a:ext>
            </a:extLst>
          </p:cNvPr>
          <p:cNvCxnSpPr>
            <a:cxnSpLocks/>
            <a:endCxn id="57" idx="0"/>
          </p:cNvCxnSpPr>
          <p:nvPr/>
        </p:nvCxnSpPr>
        <p:spPr>
          <a:xfrm flipH="1">
            <a:off x="5621085" y="4368805"/>
            <a:ext cx="474915" cy="319427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Rectangle: Folded Corner 56">
            <a:extLst>
              <a:ext uri="{FF2B5EF4-FFF2-40B4-BE49-F238E27FC236}">
                <a16:creationId xmlns:a16="http://schemas.microsoft.com/office/drawing/2014/main" id="{83C66777-BB3F-412D-9A55-3612635B7288}"/>
              </a:ext>
            </a:extLst>
          </p:cNvPr>
          <p:cNvSpPr/>
          <p:nvPr/>
        </p:nvSpPr>
        <p:spPr>
          <a:xfrm>
            <a:off x="5419204" y="4688232"/>
            <a:ext cx="403761" cy="251807"/>
          </a:xfrm>
          <a:prstGeom prst="foldedCorne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D344CD8-2A66-47B9-8385-7CA663875B5D}"/>
              </a:ext>
            </a:extLst>
          </p:cNvPr>
          <p:cNvSpPr/>
          <p:nvPr/>
        </p:nvSpPr>
        <p:spPr>
          <a:xfrm>
            <a:off x="6189171" y="4494419"/>
            <a:ext cx="1060704" cy="126926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 </a:t>
            </a:r>
            <a:r>
              <a:rPr lang="en-US" b="1" dirty="0"/>
              <a:t>Put UK Orders in UK Queue</a:t>
            </a:r>
          </a:p>
        </p:txBody>
      </p:sp>
      <p:cxnSp>
        <p:nvCxnSpPr>
          <p:cNvPr id="70" name="Straight Arrow Connector 69" title="fasdf">
            <a:extLst>
              <a:ext uri="{FF2B5EF4-FFF2-40B4-BE49-F238E27FC236}">
                <a16:creationId xmlns:a16="http://schemas.microsoft.com/office/drawing/2014/main" id="{165A844F-76E8-4BFE-860A-9E11DF0EFE6D}"/>
              </a:ext>
            </a:extLst>
          </p:cNvPr>
          <p:cNvCxnSpPr>
            <a:cxnSpLocks/>
          </p:cNvCxnSpPr>
          <p:nvPr/>
        </p:nvCxnSpPr>
        <p:spPr>
          <a:xfrm flipV="1">
            <a:off x="6447819" y="1611082"/>
            <a:ext cx="1225230" cy="2613334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7" name="Flowchart: Multidocument 76">
            <a:extLst>
              <a:ext uri="{FF2B5EF4-FFF2-40B4-BE49-F238E27FC236}">
                <a16:creationId xmlns:a16="http://schemas.microsoft.com/office/drawing/2014/main" id="{5CF3E956-0C98-47A9-A518-9084BBD72986}"/>
              </a:ext>
            </a:extLst>
          </p:cNvPr>
          <p:cNvSpPr/>
          <p:nvPr/>
        </p:nvSpPr>
        <p:spPr>
          <a:xfrm>
            <a:off x="4560380" y="1164885"/>
            <a:ext cx="1060704" cy="1161904"/>
          </a:xfrm>
          <a:prstGeom prst="flowChartMultidocumen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Invoice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Output Folder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D2D11BD-B083-4FEC-AA7E-963CC83EE5A8}"/>
              </a:ext>
            </a:extLst>
          </p:cNvPr>
          <p:cNvSpPr/>
          <p:nvPr/>
        </p:nvSpPr>
        <p:spPr>
          <a:xfrm>
            <a:off x="6943360" y="2784477"/>
            <a:ext cx="1060704" cy="126926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4 </a:t>
            </a:r>
            <a:r>
              <a:rPr lang="en-US" b="1" dirty="0"/>
              <a:t>Call ‘Create Report’ Service </a:t>
            </a:r>
          </a:p>
        </p:txBody>
      </p:sp>
      <p:cxnSp>
        <p:nvCxnSpPr>
          <p:cNvPr id="82" name="Straight Arrow Connector 81" title="fasdf">
            <a:extLst>
              <a:ext uri="{FF2B5EF4-FFF2-40B4-BE49-F238E27FC236}">
                <a16:creationId xmlns:a16="http://schemas.microsoft.com/office/drawing/2014/main" id="{C328720A-078E-42D6-B3A1-69858F1F755C}"/>
              </a:ext>
            </a:extLst>
          </p:cNvPr>
          <p:cNvCxnSpPr>
            <a:cxnSpLocks/>
            <a:stCxn id="28" idx="1"/>
            <a:endCxn id="77" idx="3"/>
          </p:cNvCxnSpPr>
          <p:nvPr/>
        </p:nvCxnSpPr>
        <p:spPr>
          <a:xfrm flipH="1">
            <a:off x="5621084" y="1430046"/>
            <a:ext cx="2051965" cy="315791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5" name="Rectangle 84">
            <a:extLst>
              <a:ext uri="{FF2B5EF4-FFF2-40B4-BE49-F238E27FC236}">
                <a16:creationId xmlns:a16="http://schemas.microsoft.com/office/drawing/2014/main" id="{D467346A-46CA-4A33-9589-D3F1796D06B6}"/>
              </a:ext>
            </a:extLst>
          </p:cNvPr>
          <p:cNvSpPr/>
          <p:nvPr/>
        </p:nvSpPr>
        <p:spPr>
          <a:xfrm>
            <a:off x="5959923" y="270594"/>
            <a:ext cx="1060704" cy="126926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5 </a:t>
            </a:r>
            <a:r>
              <a:rPr lang="en-US" b="1" dirty="0"/>
              <a:t>Place Invoices in Folder </a:t>
            </a:r>
          </a:p>
        </p:txBody>
      </p:sp>
    </p:spTree>
    <p:extLst>
      <p:ext uri="{BB962C8B-B14F-4D97-AF65-F5344CB8AC3E}">
        <p14:creationId xmlns:p14="http://schemas.microsoft.com/office/powerpoint/2010/main" val="4004236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1637</TotalTime>
  <Words>99</Words>
  <Application>Microsoft Office PowerPoint</Application>
  <PresentationFormat>Widescreen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PoC Architecture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ECM Framework</dc:title>
  <dc:creator>Ram S</dc:creator>
  <cp:lastModifiedBy>Vani Vijaykumar</cp:lastModifiedBy>
  <cp:revision>866</cp:revision>
  <dcterms:created xsi:type="dcterms:W3CDTF">2018-03-11T19:37:33Z</dcterms:created>
  <dcterms:modified xsi:type="dcterms:W3CDTF">2018-06-14T15:48:18Z</dcterms:modified>
</cp:coreProperties>
</file>